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8" r:id="rId7"/>
    <p:sldId id="279" r:id="rId8"/>
    <p:sldId id="280" r:id="rId9"/>
    <p:sldId id="283" r:id="rId10"/>
    <p:sldId id="284" r:id="rId11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CCAB442-F1F1-43E3-9185-EBED0375A58F}"/>
              </a:ext>
            </a:extLst>
          </p:cNvPr>
          <p:cNvCxnSpPr/>
          <p:nvPr/>
        </p:nvCxnSpPr>
        <p:spPr>
          <a:xfrm>
            <a:off x="9205543" y="4231943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35C5E01-253A-434D-A006-753323CEEC1E}"/>
              </a:ext>
            </a:extLst>
          </p:cNvPr>
          <p:cNvCxnSpPr/>
          <p:nvPr/>
        </p:nvCxnSpPr>
        <p:spPr>
          <a:xfrm>
            <a:off x="2969250" y="4231943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12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6613028" y="1581728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26D6E87-362E-4BD6-9A03-E82CD5608877}"/>
              </a:ext>
            </a:extLst>
          </p:cNvPr>
          <p:cNvGrpSpPr/>
          <p:nvPr/>
        </p:nvGrpSpPr>
        <p:grpSpPr>
          <a:xfrm rot="1817005">
            <a:off x="3072156" y="2174746"/>
            <a:ext cx="4234549" cy="3919519"/>
            <a:chOff x="3844659" y="2243098"/>
            <a:chExt cx="4234549" cy="3919519"/>
          </a:xfrm>
        </p:grpSpPr>
        <p:sp>
          <p:nvSpPr>
            <p:cNvPr id="3" name="Triangle isocèle 2">
              <a:extLst>
                <a:ext uri="{FF2B5EF4-FFF2-40B4-BE49-F238E27FC236}">
                  <a16:creationId xmlns:a16="http://schemas.microsoft.com/office/drawing/2014/main" id="{9D2BF899-ECCC-4796-89A7-4BCC16846911}"/>
                </a:ext>
              </a:extLst>
            </p:cNvPr>
            <p:cNvSpPr/>
            <p:nvPr/>
          </p:nvSpPr>
          <p:spPr>
            <a:xfrm>
              <a:off x="5056821" y="2810089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E8D5666-99F2-4BB1-835A-9CC26DFF3633}"/>
                </a:ext>
              </a:extLst>
            </p:cNvPr>
            <p:cNvSpPr/>
            <p:nvPr/>
          </p:nvSpPr>
          <p:spPr>
            <a:xfrm>
              <a:off x="5063280" y="4362617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1E2983-E278-4C9A-8C47-E65D42E53515}"/>
                </a:ext>
              </a:extLst>
            </p:cNvPr>
            <p:cNvSpPr/>
            <p:nvPr/>
          </p:nvSpPr>
          <p:spPr>
            <a:xfrm rot="3600640">
              <a:off x="6279208" y="2248789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BF7212-A79E-4BC2-AD39-4F129B4CDF66}"/>
                </a:ext>
              </a:extLst>
            </p:cNvPr>
            <p:cNvSpPr/>
            <p:nvPr/>
          </p:nvSpPr>
          <p:spPr>
            <a:xfrm rot="1798594">
              <a:off x="3844659" y="2243098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3506451" y="1795172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 DISPONIBLES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FAFFF99-1AB3-4FE4-A736-F032D821BD12}"/>
              </a:ext>
            </a:extLst>
          </p:cNvPr>
          <p:cNvSpPr txBox="1"/>
          <p:nvPr/>
        </p:nvSpPr>
        <p:spPr>
          <a:xfrm>
            <a:off x="2733805" y="488478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49BB8B2-9876-4500-B1CF-163D7C5CF3AD}"/>
              </a:ext>
            </a:extLst>
          </p:cNvPr>
          <p:cNvSpPr txBox="1"/>
          <p:nvPr/>
        </p:nvSpPr>
        <p:spPr>
          <a:xfrm>
            <a:off x="5825676" y="483273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A69E527-3E67-49B5-94ED-D16EA258AE14}"/>
              </a:ext>
            </a:extLst>
          </p:cNvPr>
          <p:cNvSpPr txBox="1"/>
          <p:nvPr/>
        </p:nvSpPr>
        <p:spPr>
          <a:xfrm>
            <a:off x="9066088" y="4832735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A855EB01-96E9-44B3-84A5-81EEE74C9EE7}"/>
              </a:ext>
            </a:extLst>
          </p:cNvPr>
          <p:cNvSpPr/>
          <p:nvPr/>
        </p:nvSpPr>
        <p:spPr>
          <a:xfrm>
            <a:off x="2054655" y="2893826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5041644" y="2694188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5C8344F-A505-40B4-A8EE-963E683F5170}"/>
              </a:ext>
            </a:extLst>
          </p:cNvPr>
          <p:cNvCxnSpPr/>
          <p:nvPr/>
        </p:nvCxnSpPr>
        <p:spPr>
          <a:xfrm>
            <a:off x="8475090" y="4412037"/>
            <a:ext cx="1800000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Étoile : 7 branches 22">
            <a:extLst>
              <a:ext uri="{FF2B5EF4-FFF2-40B4-BE49-F238E27FC236}">
                <a16:creationId xmlns:a16="http://schemas.microsoft.com/office/drawing/2014/main" id="{5A558662-9A87-4F7D-BE73-4CF728438E55}"/>
              </a:ext>
            </a:extLst>
          </p:cNvPr>
          <p:cNvSpPr/>
          <p:nvPr/>
        </p:nvSpPr>
        <p:spPr>
          <a:xfrm>
            <a:off x="2576198" y="5602135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 : 7 branches 23">
            <a:extLst>
              <a:ext uri="{FF2B5EF4-FFF2-40B4-BE49-F238E27FC236}">
                <a16:creationId xmlns:a16="http://schemas.microsoft.com/office/drawing/2014/main" id="{DAC2E378-A0ED-472B-BA82-A133D6071FE7}"/>
              </a:ext>
            </a:extLst>
          </p:cNvPr>
          <p:cNvSpPr/>
          <p:nvPr/>
        </p:nvSpPr>
        <p:spPr>
          <a:xfrm>
            <a:off x="5642191" y="5567773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 : 7 branches 24">
            <a:extLst>
              <a:ext uri="{FF2B5EF4-FFF2-40B4-BE49-F238E27FC236}">
                <a16:creationId xmlns:a16="http://schemas.microsoft.com/office/drawing/2014/main" id="{A097CB90-E278-449A-9DAB-4B7DAC9D68DD}"/>
              </a:ext>
            </a:extLst>
          </p:cNvPr>
          <p:cNvSpPr/>
          <p:nvPr/>
        </p:nvSpPr>
        <p:spPr>
          <a:xfrm>
            <a:off x="7749979" y="5469562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 : 7 branches 25">
            <a:extLst>
              <a:ext uri="{FF2B5EF4-FFF2-40B4-BE49-F238E27FC236}">
                <a16:creationId xmlns:a16="http://schemas.microsoft.com/office/drawing/2014/main" id="{4DF53A4D-B014-49B8-AB0C-F8D5763C49FC}"/>
              </a:ext>
            </a:extLst>
          </p:cNvPr>
          <p:cNvSpPr/>
          <p:nvPr/>
        </p:nvSpPr>
        <p:spPr>
          <a:xfrm>
            <a:off x="8436076" y="5469562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 : 7 branches 26">
            <a:extLst>
              <a:ext uri="{FF2B5EF4-FFF2-40B4-BE49-F238E27FC236}">
                <a16:creationId xmlns:a16="http://schemas.microsoft.com/office/drawing/2014/main" id="{63CA66A8-6887-45F0-B557-1CBC116AC7DB}"/>
              </a:ext>
            </a:extLst>
          </p:cNvPr>
          <p:cNvSpPr/>
          <p:nvPr/>
        </p:nvSpPr>
        <p:spPr>
          <a:xfrm>
            <a:off x="10257685" y="5426969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 : 7 branches 27">
            <a:extLst>
              <a:ext uri="{FF2B5EF4-FFF2-40B4-BE49-F238E27FC236}">
                <a16:creationId xmlns:a16="http://schemas.microsoft.com/office/drawing/2014/main" id="{5E38DA18-F3EF-4E59-94F3-A5B7E34FDFBD}"/>
              </a:ext>
            </a:extLst>
          </p:cNvPr>
          <p:cNvSpPr/>
          <p:nvPr/>
        </p:nvSpPr>
        <p:spPr>
          <a:xfrm>
            <a:off x="10943782" y="5426969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 : 7 branches 28">
            <a:extLst>
              <a:ext uri="{FF2B5EF4-FFF2-40B4-BE49-F238E27FC236}">
                <a16:creationId xmlns:a16="http://schemas.microsoft.com/office/drawing/2014/main" id="{4ED63198-38E0-4B2F-88C9-0B5B2EAE9C1D}"/>
              </a:ext>
            </a:extLst>
          </p:cNvPr>
          <p:cNvSpPr/>
          <p:nvPr/>
        </p:nvSpPr>
        <p:spPr>
          <a:xfrm>
            <a:off x="9571588" y="5426969"/>
            <a:ext cx="665604" cy="584775"/>
          </a:xfrm>
          <a:prstGeom prst="star7">
            <a:avLst>
              <a:gd name="adj" fmla="val 11894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82E87BE-1D74-41B0-AF83-8CA6ED3B72A4}"/>
              </a:ext>
            </a:extLst>
          </p:cNvPr>
          <p:cNvSpPr txBox="1"/>
          <p:nvPr/>
        </p:nvSpPr>
        <p:spPr>
          <a:xfrm>
            <a:off x="7711919" y="6152548"/>
            <a:ext cx="389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avec indice                  sans indice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14058" y="1121026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Complète la figure pour obtenir la figure modèle.</a:t>
            </a:r>
          </a:p>
        </p:txBody>
      </p: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00047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20€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51060" y="1133379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/>
              <a:t>LES PROPRIÉTÉS DES FIGURES</a:t>
            </a:r>
            <a:endParaRPr lang="fr-FR" sz="3600" dirty="0"/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A855EB01-96E9-44B3-84A5-81EEE74C9EE7}"/>
              </a:ext>
            </a:extLst>
          </p:cNvPr>
          <p:cNvSpPr/>
          <p:nvPr/>
        </p:nvSpPr>
        <p:spPr>
          <a:xfrm>
            <a:off x="1917804" y="2130088"/>
            <a:ext cx="3174895" cy="2762159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6992591" y="2044747"/>
            <a:ext cx="2847500" cy="2847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848DABE-B312-4E0D-A84A-E30A53387C09}"/>
              </a:ext>
            </a:extLst>
          </p:cNvPr>
          <p:cNvGrpSpPr/>
          <p:nvPr/>
        </p:nvGrpSpPr>
        <p:grpSpPr>
          <a:xfrm>
            <a:off x="2437987" y="3200400"/>
            <a:ext cx="444913" cy="526667"/>
            <a:chOff x="2437987" y="3200400"/>
            <a:chExt cx="444913" cy="526667"/>
          </a:xfrm>
        </p:grpSpPr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A15A122E-C03C-4C8D-9FEB-C2CF3E55F11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2E87D5AC-9CA3-4780-BD2C-0CA4A517159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D99D2A3-85DC-44C5-BD73-DC398093F929}"/>
              </a:ext>
            </a:extLst>
          </p:cNvPr>
          <p:cNvGrpSpPr/>
          <p:nvPr/>
        </p:nvGrpSpPr>
        <p:grpSpPr>
          <a:xfrm rot="4893048">
            <a:off x="4011079" y="3240948"/>
            <a:ext cx="444913" cy="526667"/>
            <a:chOff x="2437987" y="3200400"/>
            <a:chExt cx="444913" cy="526667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63764CFA-1A48-4BF3-B8DF-2D9A8E1150E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BB4AB325-E0A1-43AF-9885-AE06E85AAA3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277B3661-F3E4-433A-A86E-8B1D3999263E}"/>
              </a:ext>
            </a:extLst>
          </p:cNvPr>
          <p:cNvGrpSpPr/>
          <p:nvPr/>
        </p:nvGrpSpPr>
        <p:grpSpPr>
          <a:xfrm rot="2454931">
            <a:off x="3313615" y="4634599"/>
            <a:ext cx="444913" cy="526667"/>
            <a:chOff x="2437987" y="3200400"/>
            <a:chExt cx="444913" cy="526667"/>
          </a:xfrm>
        </p:grpSpPr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31811F40-8907-4415-87F2-F83D507C1BD1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DED34C29-5CB7-4609-A2C7-840D8710427B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6B627B7-4239-4BEF-8C88-EC66BF841AC1}"/>
              </a:ext>
            </a:extLst>
          </p:cNvPr>
          <p:cNvCxnSpPr/>
          <p:nvPr/>
        </p:nvCxnSpPr>
        <p:spPr>
          <a:xfrm>
            <a:off x="8204200" y="17797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92E1D110-56B7-4EF5-AFF5-37D03AF1342F}"/>
              </a:ext>
            </a:extLst>
          </p:cNvPr>
          <p:cNvCxnSpPr/>
          <p:nvPr/>
        </p:nvCxnSpPr>
        <p:spPr>
          <a:xfrm>
            <a:off x="6783041" y="304145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D946F90-15F6-4D68-A720-DD4B0950933F}"/>
              </a:ext>
            </a:extLst>
          </p:cNvPr>
          <p:cNvCxnSpPr/>
          <p:nvPr/>
        </p:nvCxnSpPr>
        <p:spPr>
          <a:xfrm>
            <a:off x="9617263" y="31132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1DCE483-DF33-4174-9163-6BFEDCFB56DC}"/>
              </a:ext>
            </a:extLst>
          </p:cNvPr>
          <p:cNvCxnSpPr/>
          <p:nvPr/>
        </p:nvCxnSpPr>
        <p:spPr>
          <a:xfrm>
            <a:off x="8321643" y="4597719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94E352-9ABF-42F5-A1FD-C4258A7D3087}"/>
              </a:ext>
            </a:extLst>
          </p:cNvPr>
          <p:cNvSpPr/>
          <p:nvPr/>
        </p:nvSpPr>
        <p:spPr>
          <a:xfrm>
            <a:off x="7017991" y="2064604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2CAF95-7D4B-47CC-821C-96B312A88A41}"/>
              </a:ext>
            </a:extLst>
          </p:cNvPr>
          <p:cNvSpPr/>
          <p:nvPr/>
        </p:nvSpPr>
        <p:spPr>
          <a:xfrm>
            <a:off x="9534209" y="2074950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1EC56EA-4241-4232-B220-724A20797274}"/>
              </a:ext>
            </a:extLst>
          </p:cNvPr>
          <p:cNvSpPr/>
          <p:nvPr/>
        </p:nvSpPr>
        <p:spPr>
          <a:xfrm>
            <a:off x="7017144" y="4563672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D86B66-719E-4E51-BD8A-946A5E6502DF}"/>
              </a:ext>
            </a:extLst>
          </p:cNvPr>
          <p:cNvSpPr/>
          <p:nvPr/>
        </p:nvSpPr>
        <p:spPr>
          <a:xfrm>
            <a:off x="9533362" y="457401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partiel 11">
            <a:extLst>
              <a:ext uri="{FF2B5EF4-FFF2-40B4-BE49-F238E27FC236}">
                <a16:creationId xmlns:a16="http://schemas.microsoft.com/office/drawing/2014/main" id="{06C2055D-E344-4998-B54E-DBA4000F5CCC}"/>
              </a:ext>
            </a:extLst>
          </p:cNvPr>
          <p:cNvSpPr/>
          <p:nvPr/>
        </p:nvSpPr>
        <p:spPr>
          <a:xfrm rot="3598937">
            <a:off x="3168468" y="1808765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Arc partiel 44">
            <a:extLst>
              <a:ext uri="{FF2B5EF4-FFF2-40B4-BE49-F238E27FC236}">
                <a16:creationId xmlns:a16="http://schemas.microsoft.com/office/drawing/2014/main" id="{9C995C47-6065-421C-AEE1-334CFD331278}"/>
              </a:ext>
            </a:extLst>
          </p:cNvPr>
          <p:cNvSpPr/>
          <p:nvPr/>
        </p:nvSpPr>
        <p:spPr>
          <a:xfrm rot="18048063">
            <a:off x="1611537" y="4519652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6" name="Arc partiel 45">
            <a:extLst>
              <a:ext uri="{FF2B5EF4-FFF2-40B4-BE49-F238E27FC236}">
                <a16:creationId xmlns:a16="http://schemas.microsoft.com/office/drawing/2014/main" id="{C09224CA-6F1B-44E2-9425-EB86DD8D4536}"/>
              </a:ext>
            </a:extLst>
          </p:cNvPr>
          <p:cNvSpPr/>
          <p:nvPr/>
        </p:nvSpPr>
        <p:spPr>
          <a:xfrm rot="10800000">
            <a:off x="4726913" y="4514889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  <p:bldP spid="43" grpId="0" animBg="1"/>
      <p:bldP spid="44" grpId="0" animBg="1"/>
      <p:bldP spid="12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6247038" y="388618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D9D19CC-63E8-4B3E-B5C3-3B5B5E6D3615}"/>
              </a:ext>
            </a:extLst>
          </p:cNvPr>
          <p:cNvGrpSpPr/>
          <p:nvPr/>
        </p:nvGrpSpPr>
        <p:grpSpPr>
          <a:xfrm rot="1817005">
            <a:off x="815518" y="2319259"/>
            <a:ext cx="4234549" cy="3919519"/>
            <a:chOff x="3844659" y="2243098"/>
            <a:chExt cx="4234549" cy="3919519"/>
          </a:xfrm>
        </p:grpSpPr>
        <p:sp>
          <p:nvSpPr>
            <p:cNvPr id="21" name="Triangle isocèle 20">
              <a:extLst>
                <a:ext uri="{FF2B5EF4-FFF2-40B4-BE49-F238E27FC236}">
                  <a16:creationId xmlns:a16="http://schemas.microsoft.com/office/drawing/2014/main" id="{09D1A840-DF73-40B1-A08F-A13AC72CE238}"/>
                </a:ext>
              </a:extLst>
            </p:cNvPr>
            <p:cNvSpPr/>
            <p:nvPr/>
          </p:nvSpPr>
          <p:spPr>
            <a:xfrm>
              <a:off x="5056821" y="2810089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2310E65-E1B5-4C54-A233-D90C84D6FF30}"/>
                </a:ext>
              </a:extLst>
            </p:cNvPr>
            <p:cNvSpPr/>
            <p:nvPr/>
          </p:nvSpPr>
          <p:spPr>
            <a:xfrm>
              <a:off x="5063280" y="4362617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B7C8B9-42B8-43FB-9CF8-97A98FAE546C}"/>
                </a:ext>
              </a:extLst>
            </p:cNvPr>
            <p:cNvSpPr/>
            <p:nvPr/>
          </p:nvSpPr>
          <p:spPr>
            <a:xfrm rot="3600640">
              <a:off x="6279208" y="2248789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615B314-81E1-424C-80D8-C3C6DBB416DB}"/>
                </a:ext>
              </a:extLst>
            </p:cNvPr>
            <p:cNvSpPr/>
            <p:nvPr/>
          </p:nvSpPr>
          <p:spPr>
            <a:xfrm rot="1798594">
              <a:off x="3844659" y="2243098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03167D7C-28F4-4C10-ABA7-4AA200464BCC}"/>
              </a:ext>
            </a:extLst>
          </p:cNvPr>
          <p:cNvGrpSpPr/>
          <p:nvPr/>
        </p:nvGrpSpPr>
        <p:grpSpPr>
          <a:xfrm rot="1817005">
            <a:off x="6249377" y="2370676"/>
            <a:ext cx="4234549" cy="3919519"/>
            <a:chOff x="3844659" y="2243098"/>
            <a:chExt cx="4234549" cy="3919519"/>
          </a:xfrm>
        </p:grpSpPr>
        <p:sp>
          <p:nvSpPr>
            <p:cNvPr id="26" name="Triangle isocèle 25">
              <a:extLst>
                <a:ext uri="{FF2B5EF4-FFF2-40B4-BE49-F238E27FC236}">
                  <a16:creationId xmlns:a16="http://schemas.microsoft.com/office/drawing/2014/main" id="{7D2C9D77-5691-4835-958D-0D637420E05B}"/>
                </a:ext>
              </a:extLst>
            </p:cNvPr>
            <p:cNvSpPr/>
            <p:nvPr/>
          </p:nvSpPr>
          <p:spPr>
            <a:xfrm>
              <a:off x="5056821" y="2810089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721EC07-D1A0-4A2A-9DC2-921CA98130F1}"/>
                </a:ext>
              </a:extLst>
            </p:cNvPr>
            <p:cNvSpPr/>
            <p:nvPr/>
          </p:nvSpPr>
          <p:spPr>
            <a:xfrm>
              <a:off x="5063280" y="4362617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99128A-BEE9-4863-A298-BD17454867FF}"/>
                </a:ext>
              </a:extLst>
            </p:cNvPr>
            <p:cNvSpPr/>
            <p:nvPr/>
          </p:nvSpPr>
          <p:spPr>
            <a:xfrm rot="3600640">
              <a:off x="6279208" y="2248789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5C0A637-4931-4AD5-98BF-94051E21EC30}"/>
                </a:ext>
              </a:extLst>
            </p:cNvPr>
            <p:cNvSpPr/>
            <p:nvPr/>
          </p:nvSpPr>
          <p:spPr>
            <a:xfrm rot="1798594">
              <a:off x="3844659" y="2243098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6" name="Tableau 3">
            <a:extLst>
              <a:ext uri="{FF2B5EF4-FFF2-40B4-BE49-F238E27FC236}">
                <a16:creationId xmlns:a16="http://schemas.microsoft.com/office/drawing/2014/main" id="{24B280DB-C541-41A7-A4A8-2BC710EF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67264"/>
              </p:ext>
            </p:extLst>
          </p:nvPr>
        </p:nvGraphicFramePr>
        <p:xfrm>
          <a:off x="8477478" y="85017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graphicFrame>
        <p:nvGraphicFramePr>
          <p:cNvPr id="30" name="Tableau 3">
            <a:extLst>
              <a:ext uri="{FF2B5EF4-FFF2-40B4-BE49-F238E27FC236}">
                <a16:creationId xmlns:a16="http://schemas.microsoft.com/office/drawing/2014/main" id="{A9E1182B-DFE2-4DEE-8D70-A4DDA772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97520"/>
              </p:ext>
            </p:extLst>
          </p:nvPr>
        </p:nvGraphicFramePr>
        <p:xfrm>
          <a:off x="3158721" y="133780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747582" y="337201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3968880" y="2915446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CAF1AB-79E4-413F-A8E8-ECD172953CD7}"/>
              </a:ext>
            </a:extLst>
          </p:cNvPr>
          <p:cNvSpPr/>
          <p:nvPr/>
        </p:nvSpPr>
        <p:spPr>
          <a:xfrm>
            <a:off x="9467381" y="2915446"/>
            <a:ext cx="1800000" cy="180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</p:spTree>
    <p:extLst>
      <p:ext uri="{BB962C8B-B14F-4D97-AF65-F5344CB8AC3E}">
        <p14:creationId xmlns:p14="http://schemas.microsoft.com/office/powerpoint/2010/main" val="42660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19" name="Triangle isocèle 18">
            <a:extLst>
              <a:ext uri="{FF2B5EF4-FFF2-40B4-BE49-F238E27FC236}">
                <a16:creationId xmlns:a16="http://schemas.microsoft.com/office/drawing/2014/main" id="{86A5DEB3-9F53-4187-82FF-F4F6B3003CB9}"/>
              </a:ext>
            </a:extLst>
          </p:cNvPr>
          <p:cNvSpPr/>
          <p:nvPr/>
        </p:nvSpPr>
        <p:spPr>
          <a:xfrm>
            <a:off x="2054655" y="2893826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0FB42470-E206-4E86-975E-44BFDA8E6E2F}"/>
              </a:ext>
            </a:extLst>
          </p:cNvPr>
          <p:cNvSpPr/>
          <p:nvPr/>
        </p:nvSpPr>
        <p:spPr>
          <a:xfrm>
            <a:off x="8106294" y="2893826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241</Words>
  <Application>Microsoft Office PowerPoint</Application>
  <PresentationFormat>Grand écran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ACTIVITÉ 1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25</cp:revision>
  <cp:lastPrinted>2019-12-08T19:22:05Z</cp:lastPrinted>
  <dcterms:created xsi:type="dcterms:W3CDTF">2019-11-04T10:52:36Z</dcterms:created>
  <dcterms:modified xsi:type="dcterms:W3CDTF">2019-12-08T20:13:26Z</dcterms:modified>
</cp:coreProperties>
</file>